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60" r:id="rId2"/>
    <p:sldId id="380" r:id="rId3"/>
    <p:sldId id="381" r:id="rId4"/>
    <p:sldId id="379" r:id="rId5"/>
    <p:sldId id="373" r:id="rId6"/>
    <p:sldId id="359" r:id="rId7"/>
    <p:sldId id="374" r:id="rId8"/>
    <p:sldId id="375" r:id="rId9"/>
    <p:sldId id="390" r:id="rId10"/>
    <p:sldId id="391" r:id="rId11"/>
    <p:sldId id="392" r:id="rId12"/>
    <p:sldId id="378" r:id="rId13"/>
    <p:sldId id="383" r:id="rId14"/>
    <p:sldId id="386" r:id="rId15"/>
    <p:sldId id="387" r:id="rId16"/>
    <p:sldId id="389" r:id="rId17"/>
    <p:sldId id="393" r:id="rId18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89655" autoAdjust="0"/>
  </p:normalViewPr>
  <p:slideViewPr>
    <p:cSldViewPr>
      <p:cViewPr>
        <p:scale>
          <a:sx n="66" d="100"/>
          <a:sy n="66" d="100"/>
        </p:scale>
        <p:origin x="-1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4" d="100"/>
          <a:sy n="64" d="100"/>
        </p:scale>
        <p:origin x="-2628" y="-102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1757313-3C30-4301-B09B-8C00D1D97F46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96624C8-0321-419C-A159-3EE08A1BC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377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088005B-78CF-481B-940E-E83B5FF1B01F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D2E5A86-8039-4FA9-AEB3-DD8C692BC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128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71BD0A7-8B3A-455A-BF22-2C3CA4B6C8E8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72923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08912" cy="562074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Colossians 2v18-19 – fear of missing out</a:t>
            </a:r>
            <a:endParaRPr lang="en-GB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3848" y="1628800"/>
            <a:ext cx="2745743" cy="584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</a:rPr>
              <a:t>Changing lanes</a:t>
            </a:r>
            <a:endParaRPr lang="en-GB" sz="32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3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92480" cy="562074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 </a:t>
            </a:r>
            <a:r>
              <a:rPr lang="en-GB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2:18-19 </a:t>
            </a:r>
            <a:r>
              <a:rPr lang="en-GB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problems in the passage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088152"/>
            <a:ext cx="84969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18 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Do not let anyone who delights in false humility and the worship of angels </a:t>
            </a: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</a:rPr>
              <a:t>disqualify </a:t>
            </a:r>
            <a:r>
              <a:rPr lang="en-GB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you for the prize.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endParaRPr lang="en-GB" sz="3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What is the prize?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Mature, strong, joyous faith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How do we get the prize?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Just as you received Christ Jesus...continue to live in Him – v6</a:t>
            </a:r>
            <a:endParaRPr lang="en-GB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4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92480" cy="562074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 </a:t>
            </a:r>
            <a:r>
              <a:rPr lang="en-GB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2:18-19 </a:t>
            </a:r>
            <a:r>
              <a:rPr lang="en-GB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problems in the passage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088152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18 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Do not let anyone who delights in false humility and </a:t>
            </a: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</a:rPr>
              <a:t>the worship of angels 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disqualify </a:t>
            </a: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you for the prize.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endParaRPr lang="en-GB" sz="3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What is the worship of angels?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Praying to other mediators who intercede?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Fits with humility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Supported by error in the region – Synod at Laodicea AD363 “It is not right for Christians to abandon the church of God and go away to invoke angels”</a:t>
            </a:r>
          </a:p>
        </p:txBody>
      </p:sp>
    </p:spTree>
    <p:extLst>
      <p:ext uri="{BB962C8B-B14F-4D97-AF65-F5344CB8AC3E}">
        <p14:creationId xmlns:p14="http://schemas.microsoft.com/office/powerpoint/2010/main" val="144220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64896" cy="562074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 2:18-19 problems In the passage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980728"/>
            <a:ext cx="849694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18 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Do not let anyone who delights in false humility and </a:t>
            </a: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</a:rPr>
              <a:t>the worship of angels 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disqualify you for the prize. 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What </a:t>
            </a: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is the worship of angels?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Other </a:t>
            </a: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mediators who intercede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Fits with </a:t>
            </a: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humility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Worshipping the angels in place of God?</a:t>
            </a:r>
            <a:endParaRPr lang="en-GB" sz="3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Clear </a:t>
            </a: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</a:rPr>
              <a:t>error 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- Matthew 4v10  - </a:t>
            </a:r>
            <a:r>
              <a:rPr lang="en-GB" sz="3200" dirty="0">
                <a:solidFill>
                  <a:schemeClr val="bg1"/>
                </a:solidFill>
              </a:rPr>
              <a:t>Jesus said to him, “Away from me, Satan! For it is written: ‘Worship the Lord your God, and serve </a:t>
            </a:r>
            <a:r>
              <a:rPr lang="en-GB" sz="3200" dirty="0" smtClean="0">
                <a:solidFill>
                  <a:schemeClr val="bg1"/>
                </a:solidFill>
              </a:rPr>
              <a:t>Him </a:t>
            </a:r>
            <a:r>
              <a:rPr lang="en-GB" sz="3200" dirty="0">
                <a:solidFill>
                  <a:schemeClr val="bg1"/>
                </a:solidFill>
              </a:rPr>
              <a:t>only</a:t>
            </a:r>
            <a:r>
              <a:rPr lang="en-GB" sz="3200" dirty="0" smtClean="0">
                <a:solidFill>
                  <a:schemeClr val="bg1"/>
                </a:solidFill>
              </a:rPr>
              <a:t>.’”</a:t>
            </a:r>
            <a:endParaRPr lang="en-GB" sz="3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2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64896" cy="562074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 2:18-19 problems In the passage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052736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What is the worship of angels?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2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Other mediators who </a:t>
            </a:r>
            <a:r>
              <a:rPr lang="en-GB" sz="32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intercede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2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Worshipping angels in place of God</a:t>
            </a: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GB" sz="3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Or worship in the style of angels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Fits with elitism/inner circle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Fits with 1 </a:t>
            </a:r>
            <a:r>
              <a:rPr lang="en-GB" sz="3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Cor</a:t>
            </a: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– tongues of angels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Applicable today </a:t>
            </a:r>
            <a:endParaRPr lang="en-GB" sz="3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Style of worship is divisive –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Heart – not looking down on others</a:t>
            </a:r>
          </a:p>
        </p:txBody>
      </p:sp>
    </p:spTree>
    <p:extLst>
      <p:ext uri="{BB962C8B-B14F-4D97-AF65-F5344CB8AC3E}">
        <p14:creationId xmlns:p14="http://schemas.microsoft.com/office/powerpoint/2010/main" val="73549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46646"/>
            <a:ext cx="7776864" cy="562074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Colossians 2:18-19 </a:t>
            </a:r>
            <a:r>
              <a:rPr lang="en-GB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false humility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5207" y="1068407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18 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Do not let anyone who delights in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</a:rPr>
              <a:t>false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</a:rPr>
              <a:t>humility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 and the worship of angels disqualify </a:t>
            </a: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you for the prize.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 Such a person also goes into great detail about what </a:t>
            </a: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he has 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seen; </a:t>
            </a: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and his 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unspiritual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</a:rPr>
              <a:t>mind 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puffs him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</a:rPr>
              <a:t>up with idle 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notions.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GB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90" y="2993204"/>
            <a:ext cx="5733926" cy="374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5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92480" cy="562074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Colossians 2:18-19 In with the in crowd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5207" y="1068407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18 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Do not let anyone who delights in false humility and the worship of angels disqualify </a:t>
            </a: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you for the prize.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</a:rPr>
              <a:t>Such a person also goes into great detail about what 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he has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</a:rPr>
              <a:t>seen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; </a:t>
            </a: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and his unspiritual 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mind </a:t>
            </a: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puffs him 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up with idle </a:t>
            </a: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notions.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NIV</a:t>
            </a:r>
          </a:p>
          <a:p>
            <a:endParaRPr lang="en-GB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</a:rPr>
              <a:t>“intruding into those things which he has not seen</a:t>
            </a:r>
            <a:r>
              <a:rPr lang="en-GB" sz="3200" dirty="0" smtClean="0">
                <a:solidFill>
                  <a:srgbClr val="FF0000"/>
                </a:solidFill>
              </a:rPr>
              <a:t>” </a:t>
            </a: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NKJV</a:t>
            </a:r>
          </a:p>
          <a:p>
            <a:endParaRPr lang="en-GB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What is the issue here?</a:t>
            </a:r>
          </a:p>
          <a:p>
            <a:pPr marL="914400" lvl="1" indent="-457200">
              <a:buFontTx/>
              <a:buChar char="-"/>
            </a:pP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Things not revealed – his experience over scripture</a:t>
            </a:r>
          </a:p>
          <a:p>
            <a:pPr marL="914400" lvl="1" indent="-457200">
              <a:buFontTx/>
              <a:buChar char="-"/>
            </a:pP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Majoring on minors</a:t>
            </a:r>
          </a:p>
          <a:p>
            <a:pPr marL="1371600" lvl="2" indent="-457200">
              <a:buFontTx/>
              <a:buChar char="-"/>
            </a:pP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Making less of Christ and less of 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grace</a:t>
            </a:r>
            <a:endParaRPr lang="en-GB" sz="3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6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92480" cy="562074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Colossians 2:18-19 In with the in crowd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412776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The false </a:t>
            </a:r>
            <a:r>
              <a:rPr lang="en-GB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teacher’s </a:t>
            </a: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problem</a:t>
            </a:r>
          </a:p>
          <a:p>
            <a:r>
              <a:rPr lang="en-GB" sz="3200" b="1" baseline="30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19 </a:t>
            </a: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He has lost connection with the Head, from whom the whole body, supported and held together by its ligaments and sinews, grows as God causes it to grow.</a:t>
            </a:r>
          </a:p>
          <a:p>
            <a:pPr marL="457200" indent="-457200">
              <a:buFontTx/>
              <a:buChar char="-"/>
            </a:pPr>
            <a:r>
              <a:rPr lang="en-GB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He </a:t>
            </a:r>
            <a:r>
              <a:rPr lang="en-GB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has lost his head</a:t>
            </a:r>
            <a:r>
              <a:rPr lang="en-GB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!</a:t>
            </a:r>
          </a:p>
          <a:p>
            <a:pPr marL="457200" indent="-457200">
              <a:buFontTx/>
              <a:buChar char="-"/>
            </a:pPr>
            <a:r>
              <a:rPr lang="en-GB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Lost support and God given growth </a:t>
            </a:r>
            <a:endParaRPr lang="en-GB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52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92480" cy="562074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Colossians 2:18-19 In with the in crowd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076538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Do not let anyone cheat you of your reward</a:t>
            </a:r>
          </a:p>
          <a:p>
            <a:endParaRPr lang="en-GB" sz="32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Avoid the catastrophic lure of Jesus plus teaching</a:t>
            </a:r>
          </a:p>
          <a:p>
            <a:endParaRPr lang="en-GB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Stay connected </a:t>
            </a: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</a:rPr>
              <a:t>to the Head </a:t>
            </a:r>
            <a:endParaRPr lang="en-GB" sz="32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914400" lvl="1" indent="-457200">
              <a:buFontTx/>
              <a:buChar char="-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Not visions but the Word of God</a:t>
            </a:r>
          </a:p>
          <a:p>
            <a:pPr marL="1371600" lvl="2" indent="-457200">
              <a:buFontTx/>
              <a:buChar char="-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Jesus first and last</a:t>
            </a:r>
          </a:p>
          <a:p>
            <a:pPr marL="457200" indent="-457200">
              <a:buFontTx/>
              <a:buChar char="-"/>
            </a:pPr>
            <a:r>
              <a:rPr lang="en-GB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Stay linked to the body</a:t>
            </a:r>
          </a:p>
          <a:p>
            <a:pPr marL="914400" lvl="1" indent="-457200">
              <a:buFontTx/>
              <a:buChar char="-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Unity of His body – not puffed up</a:t>
            </a:r>
          </a:p>
        </p:txBody>
      </p:sp>
    </p:spTree>
    <p:extLst>
      <p:ext uri="{BB962C8B-B14F-4D97-AF65-F5344CB8AC3E}">
        <p14:creationId xmlns:p14="http://schemas.microsoft.com/office/powerpoint/2010/main" val="25796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78868"/>
            <a:ext cx="7283429" cy="35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08912" cy="562074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Colossians 2v18-19 – fear of missing out</a:t>
            </a:r>
            <a:endParaRPr lang="en-GB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4538672"/>
            <a:ext cx="2745743" cy="584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</a:rPr>
              <a:t>Changing cars</a:t>
            </a:r>
            <a:endParaRPr lang="en-GB" sz="32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38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08912" cy="562074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Colossians 2v18-19 – fear of missing out</a:t>
            </a:r>
            <a:endParaRPr lang="en-GB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727" y="2844225"/>
            <a:ext cx="2745743" cy="584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</a:rPr>
              <a:t>Changing diets</a:t>
            </a:r>
            <a:endParaRPr lang="en-GB" sz="32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08797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772" y="3501008"/>
            <a:ext cx="3087476" cy="30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46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704856" cy="562074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Colossians 2v18-19 – the in crowd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31" y="1772816"/>
            <a:ext cx="714766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0233" y="1002119"/>
            <a:ext cx="5914095" cy="584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</a:rPr>
              <a:t>Desperation not to be picked last</a:t>
            </a:r>
            <a:endParaRPr lang="en-GB" sz="32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91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562074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Colossians 2v18-19 – the in crowd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128792" cy="472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5076552"/>
            <a:ext cx="8280920" cy="17912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200" dirty="0" smtClean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The desire to be in the inner circle is one of the “great permanent mainsprings of human action.” C.S Lewis</a:t>
            </a:r>
            <a:r>
              <a:rPr lang="en-GB" sz="2800" dirty="0" smtClean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	</a:t>
            </a:r>
            <a:endParaRPr lang="en-GB" sz="28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725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92480" cy="562074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Colossians 2:18-19 In with the in crowd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412776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18 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Do not let anyone who delights in false humility and the worship of angels disqualify </a:t>
            </a: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you for the prize.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 Such a person also goes into great detail about what </a:t>
            </a: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he has 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seen; </a:t>
            </a: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and his unspiritual 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mind </a:t>
            </a: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puffs him 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up with idle </a:t>
            </a: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notions.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GB" sz="3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3200" b="1" baseline="30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19</a:t>
            </a:r>
            <a:r>
              <a:rPr lang="en-GB" sz="3200" b="1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He has 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lost connection with the </a:t>
            </a: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Head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, from whom the whole body, supported and held together by its ligaments and sinews, grows as God causes it to grow.</a:t>
            </a:r>
          </a:p>
        </p:txBody>
      </p:sp>
    </p:spTree>
    <p:extLst>
      <p:ext uri="{BB962C8B-B14F-4D97-AF65-F5344CB8AC3E}">
        <p14:creationId xmlns:p14="http://schemas.microsoft.com/office/powerpoint/2010/main" val="282932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92480" cy="562074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Colossians 2:18-19 In with the in crowd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412776"/>
            <a:ext cx="8496944" cy="386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b="1" baseline="30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Paul’s 3</a:t>
            </a:r>
            <a:r>
              <a:rPr lang="en-GB" sz="3200" baseline="30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rd</a:t>
            </a: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warning in this block:- </a:t>
            </a:r>
          </a:p>
          <a:p>
            <a:pPr marL="457200" indent="-457200">
              <a:buFontTx/>
              <a:buChar char="-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v8 – see to it that no one takes you </a:t>
            </a: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captive</a:t>
            </a:r>
          </a:p>
          <a:p>
            <a:pPr marL="457200" indent="-457200">
              <a:buFontTx/>
              <a:buChar char="-"/>
            </a:pPr>
            <a:endParaRPr lang="en-GB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v16 </a:t>
            </a: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– do not let anyone judge </a:t>
            </a: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</a:p>
          <a:p>
            <a:pPr marL="457200" indent="-457200">
              <a:buFontTx/>
              <a:buChar char="-"/>
            </a:pPr>
            <a:endParaRPr lang="en-GB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v18 </a:t>
            </a: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– do not let anyone disqualify you </a:t>
            </a:r>
            <a:endParaRPr lang="en-GB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endParaRPr lang="en-GB" sz="3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12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92480" cy="562074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Colossians 2:18-19 In with the in crowd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412776"/>
            <a:ext cx="8496944" cy="4852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b="1" baseline="30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Paul’s 3</a:t>
            </a:r>
            <a:r>
              <a:rPr lang="en-GB" sz="3200" baseline="30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rd</a:t>
            </a: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warning in this block:- </a:t>
            </a:r>
          </a:p>
          <a:p>
            <a:pPr marL="457200" indent="-457200">
              <a:buFontTx/>
              <a:buChar char="-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v8 – see to it that no one takes you captive</a:t>
            </a:r>
          </a:p>
          <a:p>
            <a:pPr marL="914400" lvl="1" indent="-457200">
              <a:buFontTx/>
              <a:buChar char="-"/>
            </a:pPr>
            <a:r>
              <a:rPr lang="en-GB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Jesus has disarmed those powers/triumphed at the cross</a:t>
            </a: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v</a:t>
            </a: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16 – do not let anyone judge you</a:t>
            </a:r>
          </a:p>
          <a:p>
            <a:pPr marL="914400" lvl="1" indent="-457200">
              <a:buFontTx/>
              <a:buChar char="-"/>
            </a:pPr>
            <a:r>
              <a:rPr lang="en-GB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Jesus is the reality that fulfilled the shadows</a:t>
            </a:r>
          </a:p>
          <a:p>
            <a:pPr marL="457200" indent="-457200">
              <a:buFontTx/>
              <a:buChar char="-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v18 – do not let anyone disqualify you </a:t>
            </a:r>
          </a:p>
          <a:p>
            <a:pPr marL="914400" lvl="1" indent="-457200">
              <a:buFontTx/>
              <a:buChar char="-"/>
            </a:pPr>
            <a:r>
              <a:rPr lang="en-GB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What is the answer likely to be?</a:t>
            </a:r>
            <a:endParaRPr lang="en-GB" sz="32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endParaRPr lang="en-GB" sz="3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92480" cy="562074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 </a:t>
            </a:r>
            <a:r>
              <a:rPr lang="en-GB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2:18-19 </a:t>
            </a:r>
            <a:r>
              <a:rPr lang="en-GB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problems in the passage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088152"/>
            <a:ext cx="84969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18 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Do not let anyone who delights in false humility and the worship of angels </a:t>
            </a: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</a:rPr>
              <a:t>disqualify </a:t>
            </a:r>
            <a:r>
              <a:rPr lang="en-GB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you for the prize.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endParaRPr lang="en-GB" sz="3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What is the prize?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Salvation? 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Let’s look at the context Col 2v6-7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“So then, just as you received Christ Jesus as Lord, continue to live your</a:t>
            </a:r>
            <a:r>
              <a:rPr lang="en-GB" sz="32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lives in Him, </a:t>
            </a:r>
            <a:r>
              <a:rPr lang="en-GB" sz="3200" i="1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rooted</a:t>
            </a:r>
            <a:r>
              <a:rPr lang="en-GB" sz="32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n-GB" sz="3200" i="1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built up</a:t>
            </a:r>
            <a:r>
              <a:rPr lang="en-GB" sz="32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in Him, strengthened in the faith as you were taught, and </a:t>
            </a:r>
            <a:r>
              <a:rPr lang="en-GB" sz="3200" i="1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overflowing with thankfulness</a:t>
            </a:r>
            <a:r>
              <a:rPr lang="en-GB" sz="32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”</a:t>
            </a:r>
            <a:endParaRPr lang="en-GB" sz="32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45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27885</TotalTime>
  <Words>361</Words>
  <Application>Microsoft Office PowerPoint</Application>
  <PresentationFormat>On-screen Show (4:3)</PresentationFormat>
  <Paragraphs>108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Horizon</vt:lpstr>
      <vt:lpstr>Colossians 2v18-19 – fear of missing out</vt:lpstr>
      <vt:lpstr>Colossians 2v18-19 – fear of missing out</vt:lpstr>
      <vt:lpstr>Colossians 2v18-19 – fear of missing out</vt:lpstr>
      <vt:lpstr>Colossians 2v18-19 – the in crowd</vt:lpstr>
      <vt:lpstr>Colossians 2v18-19 – the in crowd</vt:lpstr>
      <vt:lpstr>Colossians 2:18-19 In with the in crowd</vt:lpstr>
      <vt:lpstr>Colossians 2:18-19 In with the in crowd</vt:lpstr>
      <vt:lpstr>Colossians 2:18-19 In with the in crowd</vt:lpstr>
      <vt:lpstr>Col 2:18-19 problems in the passage</vt:lpstr>
      <vt:lpstr>Col 2:18-19 problems in the passage</vt:lpstr>
      <vt:lpstr>Col 2:18-19 problems in the passage</vt:lpstr>
      <vt:lpstr>Col 2:18-19 problems In the passage</vt:lpstr>
      <vt:lpstr>Col 2:18-19 problems In the passage</vt:lpstr>
      <vt:lpstr>Colossians 2:18-19 false humility</vt:lpstr>
      <vt:lpstr>Colossians 2:18-19 In with the in crowd</vt:lpstr>
      <vt:lpstr>Colossians 2:18-19 In with the in crowd</vt:lpstr>
      <vt:lpstr>Colossians 2:18-19 In with the in crowd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 ch 2 ver 18-19 t5he fear of missing out</dc:title>
  <dc:creator>User</dc:creator>
  <cp:lastModifiedBy>user</cp:lastModifiedBy>
  <cp:revision>423</cp:revision>
  <cp:lastPrinted>2015-07-25T10:35:31Z</cp:lastPrinted>
  <dcterms:created xsi:type="dcterms:W3CDTF">2012-10-06T15:36:29Z</dcterms:created>
  <dcterms:modified xsi:type="dcterms:W3CDTF">2016-01-16T18:42:28Z</dcterms:modified>
</cp:coreProperties>
</file>